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8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BA435D-FCD7-4B3E-8F4C-D4C48FFD1385}" v="2" dt="2022-06-01T21:54:55.163"/>
    <p1510:client id="{499C277F-5638-4D6E-9581-5C75B5E2BEC0}" v="2" dt="2022-06-01T21:05:14.928"/>
    <p1510:client id="{557FFF6F-F70B-4B2F-8B59-215EDEB4BD2E}" v="2566" dt="2022-06-01T20:32:18.859"/>
    <p1510:client id="{7903C984-ECE0-4075-8986-F430385EF7D3}" v="98" dt="2022-06-01T20:58:18.308"/>
    <p1510:client id="{D4706FF1-FA1A-4B99-B51E-9F0A916FE796}" v="16" dt="2022-06-04T19:59:26.639"/>
    <p1510:client id="{F23F209A-C420-4427-BBA4-BBDAD93F7958}" v="25" dt="2022-06-01T21:01:49.799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7FB485-C4DD-43E4-B9E6-A8D86781380E}" type="doc">
      <dgm:prSet loTypeId="urn:microsoft.com/office/officeart/2005/8/layout/vList5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972026B-4890-44F9-AF04-251C898B6098}">
      <dgm:prSet/>
      <dgm:spPr/>
      <dgm:t>
        <a:bodyPr/>
        <a:lstStyle/>
        <a:p>
          <a:r>
            <a:rPr lang="en-IN" dirty="0"/>
            <a:t>Acknowledgments</a:t>
          </a:r>
          <a:endParaRPr lang="en-US" dirty="0"/>
        </a:p>
      </dgm:t>
    </dgm:pt>
    <dgm:pt modelId="{E2794CCA-9F18-487E-B236-FA3E503B257C}" type="parTrans" cxnId="{D503A7F5-E20A-4239-8DE4-A1352E07B467}">
      <dgm:prSet/>
      <dgm:spPr/>
      <dgm:t>
        <a:bodyPr/>
        <a:lstStyle/>
        <a:p>
          <a:endParaRPr lang="en-US"/>
        </a:p>
      </dgm:t>
    </dgm:pt>
    <dgm:pt modelId="{F2999B0D-1BBA-493A-BA3F-01A431A632AD}" type="sibTrans" cxnId="{D503A7F5-E20A-4239-8DE4-A1352E07B467}">
      <dgm:prSet/>
      <dgm:spPr/>
      <dgm:t>
        <a:bodyPr/>
        <a:lstStyle/>
        <a:p>
          <a:endParaRPr lang="en-US"/>
        </a:p>
      </dgm:t>
    </dgm:pt>
    <dgm:pt modelId="{1B7AF557-58F3-4BE1-84C6-B250DDAC3F19}">
      <dgm:prSet/>
      <dgm:spPr/>
      <dgm:t>
        <a:bodyPr/>
        <a:lstStyle/>
        <a:p>
          <a:r>
            <a:rPr lang="en-IN" dirty="0"/>
            <a:t>About Me</a:t>
          </a:r>
          <a:endParaRPr lang="en-US" dirty="0"/>
        </a:p>
      </dgm:t>
    </dgm:pt>
    <dgm:pt modelId="{DB8DC14D-7768-4CDA-8415-CDC0F04D9B06}" type="parTrans" cxnId="{65DDED85-311B-4A91-ABBC-A8C651FE7514}">
      <dgm:prSet/>
      <dgm:spPr/>
      <dgm:t>
        <a:bodyPr/>
        <a:lstStyle/>
        <a:p>
          <a:endParaRPr lang="en-US"/>
        </a:p>
      </dgm:t>
    </dgm:pt>
    <dgm:pt modelId="{2CD7B18D-F6FB-4BB5-BB73-03C665CEAA23}" type="sibTrans" cxnId="{65DDED85-311B-4A91-ABBC-A8C651FE7514}">
      <dgm:prSet/>
      <dgm:spPr/>
      <dgm:t>
        <a:bodyPr/>
        <a:lstStyle/>
        <a:p>
          <a:endParaRPr lang="en-US"/>
        </a:p>
      </dgm:t>
    </dgm:pt>
    <dgm:pt modelId="{4B621413-EAA3-485E-8869-8A66C0F07321}">
      <dgm:prSet/>
      <dgm:spPr/>
      <dgm:t>
        <a:bodyPr/>
        <a:lstStyle/>
        <a:p>
          <a:r>
            <a:rPr lang="en-IN" dirty="0"/>
            <a:t>About My Internship Journey with </a:t>
          </a:r>
          <a:r>
            <a:rPr lang="en-IN" dirty="0" err="1"/>
            <a:t>Clevered</a:t>
          </a:r>
          <a:endParaRPr lang="en-US" dirty="0" err="1"/>
        </a:p>
      </dgm:t>
    </dgm:pt>
    <dgm:pt modelId="{2E556145-44B0-434D-8F5A-7F0951D2FB88}" type="parTrans" cxnId="{768C460E-45D8-4F42-8F88-A2DBDC340EBD}">
      <dgm:prSet/>
      <dgm:spPr/>
      <dgm:t>
        <a:bodyPr/>
        <a:lstStyle/>
        <a:p>
          <a:endParaRPr lang="en-US"/>
        </a:p>
      </dgm:t>
    </dgm:pt>
    <dgm:pt modelId="{D57BB9D8-505E-4E17-8A42-D168C84410A2}" type="sibTrans" cxnId="{768C460E-45D8-4F42-8F88-A2DBDC340EBD}">
      <dgm:prSet/>
      <dgm:spPr/>
      <dgm:t>
        <a:bodyPr/>
        <a:lstStyle/>
        <a:p>
          <a:endParaRPr lang="en-US"/>
        </a:p>
      </dgm:t>
    </dgm:pt>
    <dgm:pt modelId="{AD4B37D2-0784-4F2B-9574-D536A1106E75}">
      <dgm:prSet/>
      <dgm:spPr/>
      <dgm:t>
        <a:bodyPr/>
        <a:lstStyle/>
        <a:p>
          <a:r>
            <a:rPr lang="en-IN" dirty="0"/>
            <a:t>About the App</a:t>
          </a:r>
          <a:endParaRPr lang="en-US" dirty="0"/>
        </a:p>
      </dgm:t>
    </dgm:pt>
    <dgm:pt modelId="{66E5B03B-E345-472F-A346-76A3E12C6FB0}" type="parTrans" cxnId="{DB855C73-1792-4480-9E25-67BBD296BB7D}">
      <dgm:prSet/>
      <dgm:spPr/>
      <dgm:t>
        <a:bodyPr/>
        <a:lstStyle/>
        <a:p>
          <a:endParaRPr lang="en-US"/>
        </a:p>
      </dgm:t>
    </dgm:pt>
    <dgm:pt modelId="{72BDDAEC-37B8-4565-B01C-58CF461831AD}" type="sibTrans" cxnId="{DB855C73-1792-4480-9E25-67BBD296BB7D}">
      <dgm:prSet/>
      <dgm:spPr/>
      <dgm:t>
        <a:bodyPr/>
        <a:lstStyle/>
        <a:p>
          <a:endParaRPr lang="en-US"/>
        </a:p>
      </dgm:t>
    </dgm:pt>
    <dgm:pt modelId="{7B621D79-2FB0-4CB3-88DE-15B3F07DE5A7}">
      <dgm:prSet/>
      <dgm:spPr/>
      <dgm:t>
        <a:bodyPr/>
        <a:lstStyle/>
        <a:p>
          <a:r>
            <a:rPr lang="en-IN" dirty="0"/>
            <a:t>How to use the App</a:t>
          </a:r>
          <a:endParaRPr lang="en-US" dirty="0"/>
        </a:p>
      </dgm:t>
    </dgm:pt>
    <dgm:pt modelId="{1883FC17-4C4C-495A-80C4-102BC1CD3260}" type="parTrans" cxnId="{211C1F58-9302-44DA-89C1-0BD15BC61368}">
      <dgm:prSet/>
      <dgm:spPr/>
      <dgm:t>
        <a:bodyPr/>
        <a:lstStyle/>
        <a:p>
          <a:endParaRPr lang="en-US"/>
        </a:p>
      </dgm:t>
    </dgm:pt>
    <dgm:pt modelId="{8783B9EE-FA80-4489-A550-B137F8E73862}" type="sibTrans" cxnId="{211C1F58-9302-44DA-89C1-0BD15BC61368}">
      <dgm:prSet/>
      <dgm:spPr/>
      <dgm:t>
        <a:bodyPr/>
        <a:lstStyle/>
        <a:p>
          <a:endParaRPr lang="en-US"/>
        </a:p>
      </dgm:t>
    </dgm:pt>
    <dgm:pt modelId="{1E58A8DB-1AE3-44A8-B719-6C5F3A40C2EF}">
      <dgm:prSet/>
      <dgm:spPr/>
      <dgm:t>
        <a:bodyPr/>
        <a:lstStyle/>
        <a:p>
          <a:r>
            <a:rPr lang="en-IN" dirty="0"/>
            <a:t>Contact</a:t>
          </a:r>
          <a:endParaRPr lang="en-US" dirty="0"/>
        </a:p>
      </dgm:t>
    </dgm:pt>
    <dgm:pt modelId="{532897BD-9C49-4491-BBB9-486D0D3FEFAB}" type="parTrans" cxnId="{68F43BCD-1377-4557-AB6F-6B1F07B0F470}">
      <dgm:prSet/>
      <dgm:spPr/>
      <dgm:t>
        <a:bodyPr/>
        <a:lstStyle/>
        <a:p>
          <a:endParaRPr lang="en-US"/>
        </a:p>
      </dgm:t>
    </dgm:pt>
    <dgm:pt modelId="{DBCEE8A6-5408-4EC6-96B1-A7482CF0A42C}" type="sibTrans" cxnId="{68F43BCD-1377-4557-AB6F-6B1F07B0F470}">
      <dgm:prSet/>
      <dgm:spPr/>
      <dgm:t>
        <a:bodyPr/>
        <a:lstStyle/>
        <a:p>
          <a:endParaRPr lang="en-US"/>
        </a:p>
      </dgm:t>
    </dgm:pt>
    <dgm:pt modelId="{9A0F175D-9FF8-4DCB-9CEC-312BC6B8B245}" type="pres">
      <dgm:prSet presAssocID="{7B7FB485-C4DD-43E4-B9E6-A8D86781380E}" presName="Name0" presStyleCnt="0">
        <dgm:presLayoutVars>
          <dgm:dir/>
          <dgm:animLvl val="lvl"/>
          <dgm:resizeHandles val="exact"/>
        </dgm:presLayoutVars>
      </dgm:prSet>
      <dgm:spPr/>
    </dgm:pt>
    <dgm:pt modelId="{EEE4B80E-5B6A-48F5-8B55-B7435B32B2CE}" type="pres">
      <dgm:prSet presAssocID="{8972026B-4890-44F9-AF04-251C898B6098}" presName="linNode" presStyleCnt="0"/>
      <dgm:spPr/>
    </dgm:pt>
    <dgm:pt modelId="{30324772-493A-40E7-9CB6-388C54D5AB79}" type="pres">
      <dgm:prSet presAssocID="{8972026B-4890-44F9-AF04-251C898B6098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64AB6C80-C367-41CD-AC9B-49B29A86123D}" type="pres">
      <dgm:prSet presAssocID="{F2999B0D-1BBA-493A-BA3F-01A431A632AD}" presName="sp" presStyleCnt="0"/>
      <dgm:spPr/>
    </dgm:pt>
    <dgm:pt modelId="{16EF2614-04B7-4F21-8CB6-2D4FD9045594}" type="pres">
      <dgm:prSet presAssocID="{1B7AF557-58F3-4BE1-84C6-B250DDAC3F19}" presName="linNode" presStyleCnt="0"/>
      <dgm:spPr/>
    </dgm:pt>
    <dgm:pt modelId="{793511AD-06A3-40EC-A49C-0F8B2D4FFC9B}" type="pres">
      <dgm:prSet presAssocID="{1B7AF557-58F3-4BE1-84C6-B250DDAC3F19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02B2046A-40DD-4EB6-8A58-77DF3E61A229}" type="pres">
      <dgm:prSet presAssocID="{2CD7B18D-F6FB-4BB5-BB73-03C665CEAA23}" presName="sp" presStyleCnt="0"/>
      <dgm:spPr/>
    </dgm:pt>
    <dgm:pt modelId="{E949C7F7-8816-40CB-8C07-350BAE92AC59}" type="pres">
      <dgm:prSet presAssocID="{4B621413-EAA3-485E-8869-8A66C0F07321}" presName="linNode" presStyleCnt="0"/>
      <dgm:spPr/>
    </dgm:pt>
    <dgm:pt modelId="{1BCBA905-CFB3-45BB-BE19-4602DAB4AA1A}" type="pres">
      <dgm:prSet presAssocID="{4B621413-EAA3-485E-8869-8A66C0F07321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2C4034C6-3637-4246-A3D0-192AB2CEF4AA}" type="pres">
      <dgm:prSet presAssocID="{D57BB9D8-505E-4E17-8A42-D168C84410A2}" presName="sp" presStyleCnt="0"/>
      <dgm:spPr/>
    </dgm:pt>
    <dgm:pt modelId="{3C402042-5409-41F7-80EE-8458428B8F90}" type="pres">
      <dgm:prSet presAssocID="{AD4B37D2-0784-4F2B-9574-D536A1106E75}" presName="linNode" presStyleCnt="0"/>
      <dgm:spPr/>
    </dgm:pt>
    <dgm:pt modelId="{859E75B8-BAC7-49D1-B363-C61C84237108}" type="pres">
      <dgm:prSet presAssocID="{AD4B37D2-0784-4F2B-9574-D536A1106E75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41C2289C-F1BB-4800-A87A-1866DB9544C6}" type="pres">
      <dgm:prSet presAssocID="{72BDDAEC-37B8-4565-B01C-58CF461831AD}" presName="sp" presStyleCnt="0"/>
      <dgm:spPr/>
    </dgm:pt>
    <dgm:pt modelId="{A196127C-A24D-4915-86ED-2E301D59C07C}" type="pres">
      <dgm:prSet presAssocID="{7B621D79-2FB0-4CB3-88DE-15B3F07DE5A7}" presName="linNode" presStyleCnt="0"/>
      <dgm:spPr/>
    </dgm:pt>
    <dgm:pt modelId="{77BE7CDA-DCA4-4787-A644-D69C6689EBCD}" type="pres">
      <dgm:prSet presAssocID="{7B621D79-2FB0-4CB3-88DE-15B3F07DE5A7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CBCC2320-D0A4-4654-8892-DBA897562E0B}" type="pres">
      <dgm:prSet presAssocID="{8783B9EE-FA80-4489-A550-B137F8E73862}" presName="sp" presStyleCnt="0"/>
      <dgm:spPr/>
    </dgm:pt>
    <dgm:pt modelId="{889220F1-EDB5-425E-8149-E84F57B8B419}" type="pres">
      <dgm:prSet presAssocID="{1E58A8DB-1AE3-44A8-B719-6C5F3A40C2EF}" presName="linNode" presStyleCnt="0"/>
      <dgm:spPr/>
    </dgm:pt>
    <dgm:pt modelId="{324FC4BF-5AA1-4E71-9461-C81F35CD8726}" type="pres">
      <dgm:prSet presAssocID="{1E58A8DB-1AE3-44A8-B719-6C5F3A40C2EF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768C460E-45D8-4F42-8F88-A2DBDC340EBD}" srcId="{7B7FB485-C4DD-43E4-B9E6-A8D86781380E}" destId="{4B621413-EAA3-485E-8869-8A66C0F07321}" srcOrd="2" destOrd="0" parTransId="{2E556145-44B0-434D-8F5A-7F0951D2FB88}" sibTransId="{D57BB9D8-505E-4E17-8A42-D168C84410A2}"/>
    <dgm:cxn modelId="{F9AD2926-544C-4A89-B28B-9FA06258D95F}" type="presOf" srcId="{1E58A8DB-1AE3-44A8-B719-6C5F3A40C2EF}" destId="{324FC4BF-5AA1-4E71-9461-C81F35CD8726}" srcOrd="0" destOrd="0" presId="urn:microsoft.com/office/officeart/2005/8/layout/vList5"/>
    <dgm:cxn modelId="{47B67860-D008-42DB-93D1-DAE116EE6358}" type="presOf" srcId="{AD4B37D2-0784-4F2B-9574-D536A1106E75}" destId="{859E75B8-BAC7-49D1-B363-C61C84237108}" srcOrd="0" destOrd="0" presId="urn:microsoft.com/office/officeart/2005/8/layout/vList5"/>
    <dgm:cxn modelId="{838E0F69-20D6-420C-B104-073B6B06A3A8}" type="presOf" srcId="{1B7AF557-58F3-4BE1-84C6-B250DDAC3F19}" destId="{793511AD-06A3-40EC-A49C-0F8B2D4FFC9B}" srcOrd="0" destOrd="0" presId="urn:microsoft.com/office/officeart/2005/8/layout/vList5"/>
    <dgm:cxn modelId="{158EEB71-E4DA-4458-A194-4CE8B44D38C2}" type="presOf" srcId="{7B621D79-2FB0-4CB3-88DE-15B3F07DE5A7}" destId="{77BE7CDA-DCA4-4787-A644-D69C6689EBCD}" srcOrd="0" destOrd="0" presId="urn:microsoft.com/office/officeart/2005/8/layout/vList5"/>
    <dgm:cxn modelId="{DB855C73-1792-4480-9E25-67BBD296BB7D}" srcId="{7B7FB485-C4DD-43E4-B9E6-A8D86781380E}" destId="{AD4B37D2-0784-4F2B-9574-D536A1106E75}" srcOrd="3" destOrd="0" parTransId="{66E5B03B-E345-472F-A346-76A3E12C6FB0}" sibTransId="{72BDDAEC-37B8-4565-B01C-58CF461831AD}"/>
    <dgm:cxn modelId="{211C1F58-9302-44DA-89C1-0BD15BC61368}" srcId="{7B7FB485-C4DD-43E4-B9E6-A8D86781380E}" destId="{7B621D79-2FB0-4CB3-88DE-15B3F07DE5A7}" srcOrd="4" destOrd="0" parTransId="{1883FC17-4C4C-495A-80C4-102BC1CD3260}" sibTransId="{8783B9EE-FA80-4489-A550-B137F8E73862}"/>
    <dgm:cxn modelId="{65DDED85-311B-4A91-ABBC-A8C651FE7514}" srcId="{7B7FB485-C4DD-43E4-B9E6-A8D86781380E}" destId="{1B7AF557-58F3-4BE1-84C6-B250DDAC3F19}" srcOrd="1" destOrd="0" parTransId="{DB8DC14D-7768-4CDA-8415-CDC0F04D9B06}" sibTransId="{2CD7B18D-F6FB-4BB5-BB73-03C665CEAA23}"/>
    <dgm:cxn modelId="{D9357086-4817-4045-8362-620B311FC4CD}" type="presOf" srcId="{8972026B-4890-44F9-AF04-251C898B6098}" destId="{30324772-493A-40E7-9CB6-388C54D5AB79}" srcOrd="0" destOrd="0" presId="urn:microsoft.com/office/officeart/2005/8/layout/vList5"/>
    <dgm:cxn modelId="{68F43BCD-1377-4557-AB6F-6B1F07B0F470}" srcId="{7B7FB485-C4DD-43E4-B9E6-A8D86781380E}" destId="{1E58A8DB-1AE3-44A8-B719-6C5F3A40C2EF}" srcOrd="5" destOrd="0" parTransId="{532897BD-9C49-4491-BBB9-486D0D3FEFAB}" sibTransId="{DBCEE8A6-5408-4EC6-96B1-A7482CF0A42C}"/>
    <dgm:cxn modelId="{CA2EEDCE-EA30-4D4B-84A7-5B8B6CC63C70}" type="presOf" srcId="{7B7FB485-C4DD-43E4-B9E6-A8D86781380E}" destId="{9A0F175D-9FF8-4DCB-9CEC-312BC6B8B245}" srcOrd="0" destOrd="0" presId="urn:microsoft.com/office/officeart/2005/8/layout/vList5"/>
    <dgm:cxn modelId="{5299D6D4-2FA8-44C9-A3B5-67397709C04A}" type="presOf" srcId="{4B621413-EAA3-485E-8869-8A66C0F07321}" destId="{1BCBA905-CFB3-45BB-BE19-4602DAB4AA1A}" srcOrd="0" destOrd="0" presId="urn:microsoft.com/office/officeart/2005/8/layout/vList5"/>
    <dgm:cxn modelId="{D503A7F5-E20A-4239-8DE4-A1352E07B467}" srcId="{7B7FB485-C4DD-43E4-B9E6-A8D86781380E}" destId="{8972026B-4890-44F9-AF04-251C898B6098}" srcOrd="0" destOrd="0" parTransId="{E2794CCA-9F18-487E-B236-FA3E503B257C}" sibTransId="{F2999B0D-1BBA-493A-BA3F-01A431A632AD}"/>
    <dgm:cxn modelId="{DAD59F83-88F6-4861-B25A-9A605CCEC812}" type="presParOf" srcId="{9A0F175D-9FF8-4DCB-9CEC-312BC6B8B245}" destId="{EEE4B80E-5B6A-48F5-8B55-B7435B32B2CE}" srcOrd="0" destOrd="0" presId="urn:microsoft.com/office/officeart/2005/8/layout/vList5"/>
    <dgm:cxn modelId="{610D5440-5900-4278-AA84-F3FC1C45FE89}" type="presParOf" srcId="{EEE4B80E-5B6A-48F5-8B55-B7435B32B2CE}" destId="{30324772-493A-40E7-9CB6-388C54D5AB79}" srcOrd="0" destOrd="0" presId="urn:microsoft.com/office/officeart/2005/8/layout/vList5"/>
    <dgm:cxn modelId="{8091DFA4-F60E-4BA9-872E-53E4DB9A34B3}" type="presParOf" srcId="{9A0F175D-9FF8-4DCB-9CEC-312BC6B8B245}" destId="{64AB6C80-C367-41CD-AC9B-49B29A86123D}" srcOrd="1" destOrd="0" presId="urn:microsoft.com/office/officeart/2005/8/layout/vList5"/>
    <dgm:cxn modelId="{57E7D886-9B4C-491B-BF3C-0C2E1DDF9552}" type="presParOf" srcId="{9A0F175D-9FF8-4DCB-9CEC-312BC6B8B245}" destId="{16EF2614-04B7-4F21-8CB6-2D4FD9045594}" srcOrd="2" destOrd="0" presId="urn:microsoft.com/office/officeart/2005/8/layout/vList5"/>
    <dgm:cxn modelId="{6BAEC8AF-2B2D-41D0-A3F2-A5047EF97FF9}" type="presParOf" srcId="{16EF2614-04B7-4F21-8CB6-2D4FD9045594}" destId="{793511AD-06A3-40EC-A49C-0F8B2D4FFC9B}" srcOrd="0" destOrd="0" presId="urn:microsoft.com/office/officeart/2005/8/layout/vList5"/>
    <dgm:cxn modelId="{C0FD3662-8AB9-4346-907F-93FE9AD853DB}" type="presParOf" srcId="{9A0F175D-9FF8-4DCB-9CEC-312BC6B8B245}" destId="{02B2046A-40DD-4EB6-8A58-77DF3E61A229}" srcOrd="3" destOrd="0" presId="urn:microsoft.com/office/officeart/2005/8/layout/vList5"/>
    <dgm:cxn modelId="{24FACBED-EF57-4F14-968F-5840378F9B16}" type="presParOf" srcId="{9A0F175D-9FF8-4DCB-9CEC-312BC6B8B245}" destId="{E949C7F7-8816-40CB-8C07-350BAE92AC59}" srcOrd="4" destOrd="0" presId="urn:microsoft.com/office/officeart/2005/8/layout/vList5"/>
    <dgm:cxn modelId="{84C8D785-6D90-444C-85AD-D681B684B57E}" type="presParOf" srcId="{E949C7F7-8816-40CB-8C07-350BAE92AC59}" destId="{1BCBA905-CFB3-45BB-BE19-4602DAB4AA1A}" srcOrd="0" destOrd="0" presId="urn:microsoft.com/office/officeart/2005/8/layout/vList5"/>
    <dgm:cxn modelId="{7DB8CA78-05A7-4B10-A784-FDB39AB4E8E4}" type="presParOf" srcId="{9A0F175D-9FF8-4DCB-9CEC-312BC6B8B245}" destId="{2C4034C6-3637-4246-A3D0-192AB2CEF4AA}" srcOrd="5" destOrd="0" presId="urn:microsoft.com/office/officeart/2005/8/layout/vList5"/>
    <dgm:cxn modelId="{9FE31D63-EAA7-4002-A7C5-A934C90A5DF7}" type="presParOf" srcId="{9A0F175D-9FF8-4DCB-9CEC-312BC6B8B245}" destId="{3C402042-5409-41F7-80EE-8458428B8F90}" srcOrd="6" destOrd="0" presId="urn:microsoft.com/office/officeart/2005/8/layout/vList5"/>
    <dgm:cxn modelId="{7CC2A846-92F2-4BED-8056-7AB506748D31}" type="presParOf" srcId="{3C402042-5409-41F7-80EE-8458428B8F90}" destId="{859E75B8-BAC7-49D1-B363-C61C84237108}" srcOrd="0" destOrd="0" presId="urn:microsoft.com/office/officeart/2005/8/layout/vList5"/>
    <dgm:cxn modelId="{23F799D8-9A48-4A28-96B6-C456E87E3774}" type="presParOf" srcId="{9A0F175D-9FF8-4DCB-9CEC-312BC6B8B245}" destId="{41C2289C-F1BB-4800-A87A-1866DB9544C6}" srcOrd="7" destOrd="0" presId="urn:microsoft.com/office/officeart/2005/8/layout/vList5"/>
    <dgm:cxn modelId="{73493668-6E6C-4808-8D74-1874B7F66DD5}" type="presParOf" srcId="{9A0F175D-9FF8-4DCB-9CEC-312BC6B8B245}" destId="{A196127C-A24D-4915-86ED-2E301D59C07C}" srcOrd="8" destOrd="0" presId="urn:microsoft.com/office/officeart/2005/8/layout/vList5"/>
    <dgm:cxn modelId="{DED7BE6A-DC11-4D56-AA49-AC3A5EA6BF43}" type="presParOf" srcId="{A196127C-A24D-4915-86ED-2E301D59C07C}" destId="{77BE7CDA-DCA4-4787-A644-D69C6689EBCD}" srcOrd="0" destOrd="0" presId="urn:microsoft.com/office/officeart/2005/8/layout/vList5"/>
    <dgm:cxn modelId="{230A3900-7FDE-408B-82FE-0AEED5A7ACFA}" type="presParOf" srcId="{9A0F175D-9FF8-4DCB-9CEC-312BC6B8B245}" destId="{CBCC2320-D0A4-4654-8892-DBA897562E0B}" srcOrd="9" destOrd="0" presId="urn:microsoft.com/office/officeart/2005/8/layout/vList5"/>
    <dgm:cxn modelId="{507D920B-6DFB-430D-A302-688C381AD9DF}" type="presParOf" srcId="{9A0F175D-9FF8-4DCB-9CEC-312BC6B8B245}" destId="{889220F1-EDB5-425E-8149-E84F57B8B419}" srcOrd="10" destOrd="0" presId="urn:microsoft.com/office/officeart/2005/8/layout/vList5"/>
    <dgm:cxn modelId="{79E1A27D-9477-443C-82B6-D9100B23CA08}" type="presParOf" srcId="{889220F1-EDB5-425E-8149-E84F57B8B419}" destId="{324FC4BF-5AA1-4E71-9461-C81F35CD872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24772-493A-40E7-9CB6-388C54D5AB79}">
      <dsp:nvSpPr>
        <dsp:cNvPr id="0" name=""/>
        <dsp:cNvSpPr/>
      </dsp:nvSpPr>
      <dsp:spPr>
        <a:xfrm>
          <a:off x="3364992" y="1195"/>
          <a:ext cx="3785616" cy="69583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Acknowledgments</a:t>
          </a:r>
          <a:endParaRPr lang="en-US" sz="1400" kern="1200" dirty="0"/>
        </a:p>
      </dsp:txBody>
      <dsp:txXfrm>
        <a:off x="3398960" y="35163"/>
        <a:ext cx="3717680" cy="627895"/>
      </dsp:txXfrm>
    </dsp:sp>
    <dsp:sp modelId="{793511AD-06A3-40EC-A49C-0F8B2D4FFC9B}">
      <dsp:nvSpPr>
        <dsp:cNvPr id="0" name=""/>
        <dsp:cNvSpPr/>
      </dsp:nvSpPr>
      <dsp:spPr>
        <a:xfrm>
          <a:off x="3364992" y="731818"/>
          <a:ext cx="3785616" cy="69583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About Me</a:t>
          </a:r>
          <a:endParaRPr lang="en-US" sz="1400" kern="1200" dirty="0"/>
        </a:p>
      </dsp:txBody>
      <dsp:txXfrm>
        <a:off x="3398960" y="765786"/>
        <a:ext cx="3717680" cy="627895"/>
      </dsp:txXfrm>
    </dsp:sp>
    <dsp:sp modelId="{1BCBA905-CFB3-45BB-BE19-4602DAB4AA1A}">
      <dsp:nvSpPr>
        <dsp:cNvPr id="0" name=""/>
        <dsp:cNvSpPr/>
      </dsp:nvSpPr>
      <dsp:spPr>
        <a:xfrm>
          <a:off x="3364992" y="1462441"/>
          <a:ext cx="3785616" cy="69583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About My Internship Journey with </a:t>
          </a:r>
          <a:r>
            <a:rPr lang="en-IN" sz="1400" kern="1200" dirty="0" err="1"/>
            <a:t>Clevered</a:t>
          </a:r>
          <a:endParaRPr lang="en-US" sz="1400" kern="1200" dirty="0" err="1"/>
        </a:p>
      </dsp:txBody>
      <dsp:txXfrm>
        <a:off x="3398960" y="1496409"/>
        <a:ext cx="3717680" cy="627895"/>
      </dsp:txXfrm>
    </dsp:sp>
    <dsp:sp modelId="{859E75B8-BAC7-49D1-B363-C61C84237108}">
      <dsp:nvSpPr>
        <dsp:cNvPr id="0" name=""/>
        <dsp:cNvSpPr/>
      </dsp:nvSpPr>
      <dsp:spPr>
        <a:xfrm>
          <a:off x="3364992" y="2193064"/>
          <a:ext cx="3785616" cy="69583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About the App</a:t>
          </a:r>
          <a:endParaRPr lang="en-US" sz="1400" kern="1200" dirty="0"/>
        </a:p>
      </dsp:txBody>
      <dsp:txXfrm>
        <a:off x="3398960" y="2227032"/>
        <a:ext cx="3717680" cy="627895"/>
      </dsp:txXfrm>
    </dsp:sp>
    <dsp:sp modelId="{77BE7CDA-DCA4-4787-A644-D69C6689EBCD}">
      <dsp:nvSpPr>
        <dsp:cNvPr id="0" name=""/>
        <dsp:cNvSpPr/>
      </dsp:nvSpPr>
      <dsp:spPr>
        <a:xfrm>
          <a:off x="3364992" y="2923688"/>
          <a:ext cx="3785616" cy="69583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How to use the App</a:t>
          </a:r>
          <a:endParaRPr lang="en-US" sz="1400" kern="1200" dirty="0"/>
        </a:p>
      </dsp:txBody>
      <dsp:txXfrm>
        <a:off x="3398960" y="2957656"/>
        <a:ext cx="3717680" cy="627895"/>
      </dsp:txXfrm>
    </dsp:sp>
    <dsp:sp modelId="{324FC4BF-5AA1-4E71-9461-C81F35CD8726}">
      <dsp:nvSpPr>
        <dsp:cNvPr id="0" name=""/>
        <dsp:cNvSpPr/>
      </dsp:nvSpPr>
      <dsp:spPr>
        <a:xfrm>
          <a:off x="3364992" y="3654311"/>
          <a:ext cx="3785616" cy="69583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Contact</a:t>
          </a:r>
          <a:endParaRPr lang="en-US" sz="1400" kern="1200" dirty="0"/>
        </a:p>
      </dsp:txBody>
      <dsp:txXfrm>
        <a:off x="3398960" y="3688279"/>
        <a:ext cx="3717680" cy="627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en-US"/>
              <a:t>6/4/2022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en-US"/>
              <a:t>6/4/2022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6/4/2022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4361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6465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048893"/>
            <a:ext cx="2286000" cy="2514599"/>
          </a:xfrm>
        </p:spPr>
        <p:txBody>
          <a:bodyPr anchor="ctr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t>6/4/2022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6/4/2022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6/4/2022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6/4/2022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6/4/2022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6/4/2022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6/4/2022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6/4/2022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6/4/2022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6/4/2022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574431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5120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/>
          <p:cNvSpPr>
            <a:spLocks noGrp="1" noChangeAspect="1"/>
          </p:cNvSpPr>
          <p:nvPr>
            <p:ph type="pic" sz="quarter" idx="17"/>
          </p:nvPr>
        </p:nvSpPr>
        <p:spPr>
          <a:xfrm>
            <a:off x="833620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  <p:sp>
        <p:nvSpPr>
          <p:cNvPr id="37" name="Picture Placeholder 33"/>
          <p:cNvSpPr>
            <a:spLocks noGrp="1" noChangeAspect="1"/>
          </p:cNvSpPr>
          <p:nvPr>
            <p:ph type="pic" sz="quarter" idx="18"/>
          </p:nvPr>
        </p:nvSpPr>
        <p:spPr>
          <a:xfrm>
            <a:off x="6544309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6/4/2022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grpSp>
        <p:nvGrpSpPr>
          <p:cNvPr id="35" name="Group 34"/>
          <p:cNvGrpSpPr>
            <a:grpSpLocks noChangeAspect="1"/>
          </p:cNvGrpSpPr>
          <p:nvPr/>
        </p:nvGrpSpPr>
        <p:grpSpPr>
          <a:xfrm rot="5400000">
            <a:off x="4030971" y="647727"/>
            <a:ext cx="4116828" cy="338328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263071" y="1127733"/>
            <a:ext cx="4114800" cy="3381614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5" name="Group 64"/>
          <p:cNvGrpSpPr>
            <a:grpSpLocks noChangeAspect="1"/>
          </p:cNvGrpSpPr>
          <p:nvPr/>
        </p:nvGrpSpPr>
        <p:grpSpPr>
          <a:xfrm rot="5400000">
            <a:off x="7803905" y="1127738"/>
            <a:ext cx="4114800" cy="338161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66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/>
          <p:cNvSpPr>
            <a:spLocks noGrp="1"/>
          </p:cNvSpPr>
          <p:nvPr>
            <p:ph type="pic" sz="quarter" idx="18"/>
          </p:nvPr>
        </p:nvSpPr>
        <p:spPr>
          <a:xfrm>
            <a:off x="4599885" y="53340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  <p:sp>
        <p:nvSpPr>
          <p:cNvPr id="79" name="Picture Placeholder 33"/>
          <p:cNvSpPr>
            <a:spLocks noGrp="1"/>
          </p:cNvSpPr>
          <p:nvPr>
            <p:ph type="pic" sz="quarter" idx="19"/>
          </p:nvPr>
        </p:nvSpPr>
        <p:spPr>
          <a:xfrm>
            <a:off x="834571" y="101359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  <p:sp>
        <p:nvSpPr>
          <p:cNvPr id="80" name="Picture Placeholder 33"/>
          <p:cNvSpPr>
            <a:spLocks noGrp="1"/>
          </p:cNvSpPr>
          <p:nvPr>
            <p:ph type="pic" sz="quarter" idx="20"/>
          </p:nvPr>
        </p:nvSpPr>
        <p:spPr>
          <a:xfrm>
            <a:off x="8375405" y="1013591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948871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582378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489705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/>
              <a:pPr/>
              <a:t>6/4/2022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vaishnav.mandru@gmail.co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5517" y="1860176"/>
            <a:ext cx="10694895" cy="1828800"/>
          </a:xfrm>
        </p:spPr>
        <p:txBody>
          <a:bodyPr/>
          <a:lstStyle/>
          <a:p>
            <a:pPr algn="ctr"/>
            <a:r>
              <a:rPr lang="en-IN" dirty="0">
                <a:ea typeface="+mj-lt"/>
                <a:cs typeface="+mj-lt"/>
              </a:rPr>
              <a:t>Sign Language Detecting App</a:t>
            </a:r>
            <a:endParaRPr lang="en-US" dirty="0"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728" y="3276600"/>
            <a:ext cx="7700684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USER MANUAL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53403-988B-8872-56CD-23D28A969565}"/>
              </a:ext>
            </a:extLst>
          </p:cNvPr>
          <p:cNvSpPr txBox="1"/>
          <p:nvPr/>
        </p:nvSpPr>
        <p:spPr>
          <a:xfrm>
            <a:off x="7691718" y="5020235"/>
            <a:ext cx="4428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AUTHOR: YOGA VAISHNAV.M</a:t>
            </a: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37321B-D12D-CA3F-2BD1-3416F7673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39114"/>
            <a:ext cx="11277600" cy="577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3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text, envelope, businesscard&#10;&#10;Description automatically generated">
            <a:extLst>
              <a:ext uri="{FF2B5EF4-FFF2-40B4-BE49-F238E27FC236}">
                <a16:creationId xmlns:a16="http://schemas.microsoft.com/office/drawing/2014/main" id="{EB4A9095-AB77-9624-C116-4E57FD4AF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4" y="2814078"/>
            <a:ext cx="6579910" cy="3339304"/>
          </a:xfrm>
          <a:prstGeom prst="rect">
            <a:avLst/>
          </a:prstGeom>
        </p:spPr>
      </p:pic>
      <p:sp>
        <p:nvSpPr>
          <p:cNvPr id="41" name="Rectangle 3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8DA635-B952-8528-90F6-EC7273789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After selecting your image, click on submit. 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After submitting you will find the prediction on the bottom of the screen</a:t>
            </a:r>
          </a:p>
        </p:txBody>
      </p:sp>
    </p:spTree>
    <p:extLst>
      <p:ext uri="{BB962C8B-B14F-4D97-AF65-F5344CB8AC3E}">
        <p14:creationId xmlns:p14="http://schemas.microsoft.com/office/powerpoint/2010/main" val="111180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AF3B6-CBE3-4480-D6D7-C8B8245AA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6F1D9-3067-06AC-2B3C-876F3C9B5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ea typeface="+mn-lt"/>
                <a:cs typeface="+mn-lt"/>
              </a:rPr>
              <a:t>PLEASE REACH OUT TO YOGA VAISHNAV AT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u="sng" dirty="0">
                <a:ea typeface="+mn-lt"/>
                <a:cs typeface="+mn-lt"/>
                <a:hlinkClick r:id="rId2"/>
              </a:rPr>
              <a:t>vaishnav.mandru@gmail.com</a:t>
            </a:r>
            <a:r>
              <a:rPr lang="en-US" dirty="0">
                <a:ea typeface="+mn-lt"/>
                <a:cs typeface="+mn-lt"/>
              </a:rPr>
              <a:t>  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ea typeface="+mn-lt"/>
                <a:cs typeface="+mn-lt"/>
              </a:rPr>
              <a:t>FOR ANY QUESTIONS/CONCERNS/SUGGESTIONS ON THE APP</a:t>
            </a:r>
            <a:endParaRPr lang="en-US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6">
            <a:extLst>
              <a:ext uri="{FF2B5EF4-FFF2-40B4-BE49-F238E27FC236}">
                <a16:creationId xmlns:a16="http://schemas.microsoft.com/office/drawing/2014/main" id="{D1A671DE-D529-4A2A-A35D-E97400239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F99F8-8A8C-9985-8269-6737FA49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372" y="941422"/>
            <a:ext cx="4947745" cy="28284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</a:t>
            </a:r>
          </a:p>
        </p:txBody>
      </p:sp>
      <p:sp>
        <p:nvSpPr>
          <p:cNvPr id="34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259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5" name="Straight Connector 10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3649" y="127376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31431" y="1382395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31329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8" name="Oval 16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20126" y="2345836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20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03228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2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27948" flipH="1">
            <a:off x="2309492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06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F69C621-35E3-29A6-065F-060957569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3278" r="9085" b="-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ea typeface="+mj-lt"/>
                <a:cs typeface="+mj-lt"/>
              </a:rPr>
              <a:t>Table of Contents</a:t>
            </a:r>
            <a:endParaRPr lang="en-IN">
              <a:ea typeface="+mj-lt"/>
              <a:cs typeface="+mj-lt"/>
            </a:endParaRPr>
          </a:p>
        </p:txBody>
      </p:sp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D485B9D4-E9F6-590B-B44C-E76621F64A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48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4C72A-9814-C588-316D-9270D203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>
                <a:ea typeface="+mj-lt"/>
                <a:cs typeface="+mj-lt"/>
              </a:rPr>
              <a:t>Acknowledgements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807EB-6FCF-1E2C-A6D8-BC5919F3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IN">
                <a:ea typeface="+mn-lt"/>
                <a:cs typeface="+mn-lt"/>
              </a:rPr>
              <a:t>There are People without whose help, I would not have been able to develop this app:</a:t>
            </a:r>
            <a:endParaRPr lang="en-US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>
                <a:ea typeface="+mn-lt"/>
                <a:cs typeface="+mn-lt"/>
              </a:rPr>
              <a:t>My Parents, My Mentors and Mr. Ken.</a:t>
            </a:r>
            <a:endParaRPr lang="en-US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>
                <a:ea typeface="+mn-lt"/>
                <a:cs typeface="+mn-lt"/>
              </a:rPr>
              <a:t>I am very grateful to them for helping me through this journey. Thank You.</a:t>
            </a:r>
            <a:endParaRPr lang="en-US">
              <a:ea typeface="+mn-lt"/>
              <a:cs typeface="+mn-lt"/>
            </a:endParaRPr>
          </a:p>
          <a:p>
            <a:pPr marL="347345" indent="-347345">
              <a:spcBef>
                <a:spcPts val="0"/>
              </a:spcBef>
            </a:pPr>
            <a:endParaRPr lang="en-IN">
              <a:ea typeface="+mn-lt"/>
              <a:cs typeface="+mn-lt"/>
            </a:endParaRPr>
          </a:p>
          <a:p>
            <a:pPr marL="347345" indent="-34734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FF8DD6B-E2E6-4D3E-972B-A1131F4CE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401FB-9E89-2B35-E10C-7668DDB2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326554"/>
            <a:ext cx="6422849" cy="167660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About Me..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89BD860-01C5-D8A9-CE7D-190B51B65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8904"/>
          <a:stretch/>
        </p:blipFill>
        <p:spPr>
          <a:xfrm>
            <a:off x="711854" y="722376"/>
            <a:ext cx="3337560" cy="5413248"/>
          </a:xfrm>
          <a:prstGeom prst="rect">
            <a:avLst/>
          </a:prstGeom>
          <a:effectLst/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8A3EBA-4534-5054-DC85-6555A00F3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581" y="2438400"/>
            <a:ext cx="6422848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My name is Yoga Vaishnav. I am 16 years old </a:t>
            </a:r>
            <a:endParaRPr lang="en-US"/>
          </a:p>
          <a:p>
            <a:pPr marL="0" indent="0">
              <a:buNone/>
            </a:pPr>
            <a:r>
              <a:rPr lang="en-US" sz="2000" dirty="0"/>
              <a:t>and am studying in 12th grade.</a:t>
            </a:r>
          </a:p>
          <a:p>
            <a:pPr marL="0" indent="0">
              <a:buNone/>
            </a:pPr>
            <a:r>
              <a:rPr lang="en-US" sz="2000" dirty="0"/>
              <a:t>I am interested in Artificial Intelligence due to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the infinite amount of algorithms and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applications in it. I want to learn more, 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Develop apps and do things that will make a 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Positive impact in this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65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BCBA1677-BCF5-B898-A822-99283B11D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6" r="9085" b="322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B7D0E-D844-2763-3E6B-83B884B65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>
                <a:ea typeface="+mj-lt"/>
                <a:cs typeface="+mj-lt"/>
              </a:rPr>
              <a:t>About My Internship Journey with Clevered..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CE649-3813-BE93-7F6A-7530AB70C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 I have had a great experience throughout the sessions I have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 done with clevered. I have learnt a lot of things during these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 sessions: How does machine learning and deep learning work,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 how to develop a program using deep learning, how to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 develop a user interface for an app so that it looks good and is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 easy to use etc... 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The internship was hard but I finally was able to  Pull through and make this app.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32777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8602-2366-A615-4F07-C87F7555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App..</a:t>
            </a:r>
          </a:p>
        </p:txBody>
      </p:sp>
      <p:cxnSp>
        <p:nvCxnSpPr>
          <p:cNvPr id="68" name="Straight Connector 54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D4D4D3F8-4639-0648-8FAB-9633B82B4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206" y="2811104"/>
            <a:ext cx="2928114" cy="2928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71C75-1896-25C3-7604-73113492D78F}"/>
              </a:ext>
            </a:extLst>
          </p:cNvPr>
          <p:cNvSpPr txBox="1"/>
          <p:nvPr/>
        </p:nvSpPr>
        <p:spPr>
          <a:xfrm>
            <a:off x="4955354" y="2682433"/>
            <a:ext cx="6282169" cy="32157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 chose to make this app because it will help people communicate with Disabled People.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Print"/>
                <a:cs typeface="Calibri"/>
              </a:rPr>
              <a:t>This app will process the image that is uploaded by the user and predict the ASL alphabet that is in the image. </a:t>
            </a:r>
          </a:p>
        </p:txBody>
      </p:sp>
    </p:spTree>
    <p:extLst>
      <p:ext uri="{BB962C8B-B14F-4D97-AF65-F5344CB8AC3E}">
        <p14:creationId xmlns:p14="http://schemas.microsoft.com/office/powerpoint/2010/main" val="284819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859670-F4EE-8C9F-5E7C-616E238F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How do I use the App?</a:t>
            </a:r>
          </a:p>
        </p:txBody>
      </p:sp>
    </p:spTree>
    <p:extLst>
      <p:ext uri="{BB962C8B-B14F-4D97-AF65-F5344CB8AC3E}">
        <p14:creationId xmlns:p14="http://schemas.microsoft.com/office/powerpoint/2010/main" val="64499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EAF5D-AFC3-6399-49C3-2F1454569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Home Page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9AEA1F8-F3B8-F934-009D-3A3720B0B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1" r="583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3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9A59FC-22F4-30FD-202F-2FEC2D4BF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This is the home page where you will be able to find the button 'continue'.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When clicked it will redirect you to the page where the app is actually located </a:t>
            </a:r>
          </a:p>
        </p:txBody>
      </p:sp>
    </p:spTree>
    <p:extLst>
      <p:ext uri="{BB962C8B-B14F-4D97-AF65-F5344CB8AC3E}">
        <p14:creationId xmlns:p14="http://schemas.microsoft.com/office/powerpoint/2010/main" val="42077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0EE37-A1BB-8594-9C57-0B7264B0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The Main Page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01FE0D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01FE0D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4" descr="A picture containing text, envelope, businesscard&#10;&#10;Description automatically generated">
            <a:extLst>
              <a:ext uri="{FF2B5EF4-FFF2-40B4-BE49-F238E27FC236}">
                <a16:creationId xmlns:a16="http://schemas.microsoft.com/office/drawing/2014/main" id="{20EEB519-1E37-C88F-D6D0-8CCEB12F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42" y="2514430"/>
            <a:ext cx="6795370" cy="349961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EA4CC8-6576-C079-64E2-06A515FE4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311" y="2393792"/>
            <a:ext cx="3360212" cy="374089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/>
              <a:t>This is the page where the app is located. When directed to this page. Click on choose file to choose the file which u want predicted. </a:t>
            </a:r>
          </a:p>
        </p:txBody>
      </p:sp>
    </p:spTree>
    <p:extLst>
      <p:ext uri="{BB962C8B-B14F-4D97-AF65-F5344CB8AC3E}">
        <p14:creationId xmlns:p14="http://schemas.microsoft.com/office/powerpoint/2010/main" val="386842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8F2BFE-8BB5-4138-9232-B12804F47F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3374BC-E25E-4BAE-AD72-418F94B7FFDC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F0B2A3E7-B135-4E1F-BCE7-FDF1A00246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100</Words>
  <Application>Microsoft Office PowerPoint</Application>
  <PresentationFormat>Widescreen</PresentationFormat>
  <Paragraphs>33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Nature Illustration 16x9</vt:lpstr>
      <vt:lpstr>Sign Language Detecting App </vt:lpstr>
      <vt:lpstr>Table of Contents</vt:lpstr>
      <vt:lpstr>Acknowledgements</vt:lpstr>
      <vt:lpstr>About Me..</vt:lpstr>
      <vt:lpstr>About My Internship Journey with Clevered..</vt:lpstr>
      <vt:lpstr>About App..</vt:lpstr>
      <vt:lpstr>How do I use the App?</vt:lpstr>
      <vt:lpstr>Home Page</vt:lpstr>
      <vt:lpstr>The Main Page</vt:lpstr>
      <vt:lpstr>PowerPoint Presentation</vt:lpstr>
      <vt:lpstr>PowerPoint Presentation</vt:lpstr>
      <vt:lpstr>CONTACT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/>
  <cp:revision>500</cp:revision>
  <dcterms:created xsi:type="dcterms:W3CDTF">2022-06-01T17:54:54Z</dcterms:created>
  <dcterms:modified xsi:type="dcterms:W3CDTF">2022-06-04T20:00:30Z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